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DA0A3C-14DC-47D4-A30F-55A48D18B475}" v="68" dt="2024-03-20T22:25:31.26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095" autoAdjust="0"/>
  </p:normalViewPr>
  <p:slideViewPr>
    <p:cSldViewPr>
      <p:cViewPr varScale="1">
        <p:scale>
          <a:sx n="79" d="100"/>
          <a:sy n="79" d="100"/>
        </p:scale>
        <p:origin x="1776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Milne" userId="8ae8aac97e7392d0" providerId="LiveId" clId="{DEDA0A3C-14DC-47D4-A30F-55A48D18B475}"/>
    <pc:docChg chg="undo redo custSel addSld modSld">
      <pc:chgData name="Aaron Milne" userId="8ae8aac97e7392d0" providerId="LiveId" clId="{DEDA0A3C-14DC-47D4-A30F-55A48D18B475}" dt="2024-03-20T22:26:02.929" v="16517" actId="1076"/>
      <pc:docMkLst>
        <pc:docMk/>
      </pc:docMkLst>
      <pc:sldChg chg="modSp new mod modAnim modNotesTx">
        <pc:chgData name="Aaron Milne" userId="8ae8aac97e7392d0" providerId="LiveId" clId="{DEDA0A3C-14DC-47D4-A30F-55A48D18B475}" dt="2024-03-20T20:34:39.773" v="6511"/>
        <pc:sldMkLst>
          <pc:docMk/>
          <pc:sldMk cId="1431363825" sldId="257"/>
        </pc:sldMkLst>
        <pc:spChg chg="mod">
          <ac:chgData name="Aaron Milne" userId="8ae8aac97e7392d0" providerId="LiveId" clId="{DEDA0A3C-14DC-47D4-A30F-55A48D18B475}" dt="2024-03-20T18:36:46.918" v="27" actId="20577"/>
          <ac:spMkLst>
            <pc:docMk/>
            <pc:sldMk cId="1431363825" sldId="257"/>
            <ac:spMk id="2" creationId="{D8844527-1F0B-1926-2606-3DC12957110A}"/>
          </ac:spMkLst>
        </pc:spChg>
        <pc:spChg chg="mod">
          <ac:chgData name="Aaron Milne" userId="8ae8aac97e7392d0" providerId="LiveId" clId="{DEDA0A3C-14DC-47D4-A30F-55A48D18B475}" dt="2024-03-20T20:13:18.618" v="4607" actId="20577"/>
          <ac:spMkLst>
            <pc:docMk/>
            <pc:sldMk cId="1431363825" sldId="257"/>
            <ac:spMk id="3" creationId="{A352997C-A9B0-1C9C-61B5-2DDCF3F194DF}"/>
          </ac:spMkLst>
        </pc:spChg>
      </pc:sldChg>
      <pc:sldChg chg="addSp modSp new mod modNotesTx">
        <pc:chgData name="Aaron Milne" userId="8ae8aac97e7392d0" providerId="LiveId" clId="{DEDA0A3C-14DC-47D4-A30F-55A48D18B475}" dt="2024-03-20T22:16:01.236" v="16240" actId="20577"/>
        <pc:sldMkLst>
          <pc:docMk/>
          <pc:sldMk cId="4243450026" sldId="258"/>
        </pc:sldMkLst>
        <pc:spChg chg="mod">
          <ac:chgData name="Aaron Milne" userId="8ae8aac97e7392d0" providerId="LiveId" clId="{DEDA0A3C-14DC-47D4-A30F-55A48D18B475}" dt="2024-03-20T18:38:56.784" v="306" actId="20577"/>
          <ac:spMkLst>
            <pc:docMk/>
            <pc:sldMk cId="4243450026" sldId="258"/>
            <ac:spMk id="2" creationId="{EFD3F04E-34DB-3DEF-F8E7-341C2FE59B48}"/>
          </ac:spMkLst>
        </pc:spChg>
        <pc:spChg chg="mod">
          <ac:chgData name="Aaron Milne" userId="8ae8aac97e7392d0" providerId="LiveId" clId="{DEDA0A3C-14DC-47D4-A30F-55A48D18B475}" dt="2024-03-20T22:16:01.236" v="16240" actId="20577"/>
          <ac:spMkLst>
            <pc:docMk/>
            <pc:sldMk cId="4243450026" sldId="258"/>
            <ac:spMk id="3" creationId="{ABAB3C38-B90A-3161-2F6D-34EAC2B3B8A4}"/>
          </ac:spMkLst>
        </pc:spChg>
        <pc:spChg chg="mod">
          <ac:chgData name="Aaron Milne" userId="8ae8aac97e7392d0" providerId="LiveId" clId="{DEDA0A3C-14DC-47D4-A30F-55A48D18B475}" dt="2024-03-20T20:23:08.798" v="5477" actId="20577"/>
          <ac:spMkLst>
            <pc:docMk/>
            <pc:sldMk cId="4243450026" sldId="258"/>
            <ac:spMk id="5" creationId="{39E2BBB4-0034-6A9B-3856-A05106F91053}"/>
          </ac:spMkLst>
        </pc:spChg>
        <pc:picChg chg="add mod">
          <ac:chgData name="Aaron Milne" userId="8ae8aac97e7392d0" providerId="LiveId" clId="{DEDA0A3C-14DC-47D4-A30F-55A48D18B475}" dt="2024-03-20T20:34:14.948" v="6510" actId="1076"/>
          <ac:picMkLst>
            <pc:docMk/>
            <pc:sldMk cId="4243450026" sldId="258"/>
            <ac:picMk id="7" creationId="{700C525D-F065-7DEC-3F0D-CB896092D773}"/>
          </ac:picMkLst>
        </pc:picChg>
      </pc:sldChg>
      <pc:sldChg chg="modSp new mod modNotesTx">
        <pc:chgData name="Aaron Milne" userId="8ae8aac97e7392d0" providerId="LiveId" clId="{DEDA0A3C-14DC-47D4-A30F-55A48D18B475}" dt="2024-03-20T20:52:46.860" v="8529" actId="20577"/>
        <pc:sldMkLst>
          <pc:docMk/>
          <pc:sldMk cId="3622985434" sldId="259"/>
        </pc:sldMkLst>
        <pc:spChg chg="mod">
          <ac:chgData name="Aaron Milne" userId="8ae8aac97e7392d0" providerId="LiveId" clId="{DEDA0A3C-14DC-47D4-A30F-55A48D18B475}" dt="2024-03-20T18:54:10.906" v="871" actId="20577"/>
          <ac:spMkLst>
            <pc:docMk/>
            <pc:sldMk cId="3622985434" sldId="259"/>
            <ac:spMk id="2" creationId="{ECE223EB-754E-80CE-7966-5B4AF19A51B4}"/>
          </ac:spMkLst>
        </pc:spChg>
        <pc:spChg chg="mod">
          <ac:chgData name="Aaron Milne" userId="8ae8aac97e7392d0" providerId="LiveId" clId="{DEDA0A3C-14DC-47D4-A30F-55A48D18B475}" dt="2024-03-20T20:43:48.416" v="7396" actId="20577"/>
          <ac:spMkLst>
            <pc:docMk/>
            <pc:sldMk cId="3622985434" sldId="259"/>
            <ac:spMk id="3" creationId="{0969DF6F-03E8-0B71-9643-8D806A3E827D}"/>
          </ac:spMkLst>
        </pc:spChg>
      </pc:sldChg>
      <pc:sldChg chg="addSp modSp new mod modNotesTx">
        <pc:chgData name="Aaron Milne" userId="8ae8aac97e7392d0" providerId="LiveId" clId="{DEDA0A3C-14DC-47D4-A30F-55A48D18B475}" dt="2024-03-20T21:08:29.570" v="9574" actId="6549"/>
        <pc:sldMkLst>
          <pc:docMk/>
          <pc:sldMk cId="3506461223" sldId="260"/>
        </pc:sldMkLst>
        <pc:spChg chg="mod">
          <ac:chgData name="Aaron Milne" userId="8ae8aac97e7392d0" providerId="LiveId" clId="{DEDA0A3C-14DC-47D4-A30F-55A48D18B475}" dt="2024-03-20T19:07:33.570" v="1533" actId="20577"/>
          <ac:spMkLst>
            <pc:docMk/>
            <pc:sldMk cId="3506461223" sldId="260"/>
            <ac:spMk id="2" creationId="{E421017A-5357-2AF3-C0DD-0C3F5D481B71}"/>
          </ac:spMkLst>
        </pc:spChg>
        <pc:spChg chg="mod">
          <ac:chgData name="Aaron Milne" userId="8ae8aac97e7392d0" providerId="LiveId" clId="{DEDA0A3C-14DC-47D4-A30F-55A48D18B475}" dt="2024-03-20T21:00:43.876" v="8774" actId="313"/>
          <ac:spMkLst>
            <pc:docMk/>
            <pc:sldMk cId="3506461223" sldId="260"/>
            <ac:spMk id="3" creationId="{ECC17E01-EF4D-64F2-65BD-5061D197E18D}"/>
          </ac:spMkLst>
        </pc:spChg>
        <pc:picChg chg="add mod">
          <ac:chgData name="Aaron Milne" userId="8ae8aac97e7392d0" providerId="LiveId" clId="{DEDA0A3C-14DC-47D4-A30F-55A48D18B475}" dt="2024-03-20T20:59:28.517" v="8641" actId="1076"/>
          <ac:picMkLst>
            <pc:docMk/>
            <pc:sldMk cId="3506461223" sldId="260"/>
            <ac:picMk id="6" creationId="{502A11E5-CCC0-279C-6596-514451ADB9A7}"/>
          </ac:picMkLst>
        </pc:picChg>
        <pc:picChg chg="add mod">
          <ac:chgData name="Aaron Milne" userId="8ae8aac97e7392d0" providerId="LiveId" clId="{DEDA0A3C-14DC-47D4-A30F-55A48D18B475}" dt="2024-03-20T20:58:43.627" v="8579" actId="1076"/>
          <ac:picMkLst>
            <pc:docMk/>
            <pc:sldMk cId="3506461223" sldId="260"/>
            <ac:picMk id="8" creationId="{BCAFD61F-D797-F986-14BE-3E1BDD49622A}"/>
          </ac:picMkLst>
        </pc:picChg>
      </pc:sldChg>
      <pc:sldChg chg="addSp modSp new mod modNotesTx">
        <pc:chgData name="Aaron Milne" userId="8ae8aac97e7392d0" providerId="LiveId" clId="{DEDA0A3C-14DC-47D4-A30F-55A48D18B475}" dt="2024-03-20T22:18:58.200" v="16266" actId="1076"/>
        <pc:sldMkLst>
          <pc:docMk/>
          <pc:sldMk cId="1376958288" sldId="261"/>
        </pc:sldMkLst>
        <pc:spChg chg="mod">
          <ac:chgData name="Aaron Milne" userId="8ae8aac97e7392d0" providerId="LiveId" clId="{DEDA0A3C-14DC-47D4-A30F-55A48D18B475}" dt="2024-03-20T21:22:50.240" v="11081" actId="20577"/>
          <ac:spMkLst>
            <pc:docMk/>
            <pc:sldMk cId="1376958288" sldId="261"/>
            <ac:spMk id="2" creationId="{2B1CA7B6-E7B6-6233-EEA0-E291BC9441DF}"/>
          </ac:spMkLst>
        </pc:spChg>
        <pc:spChg chg="mod">
          <ac:chgData name="Aaron Milne" userId="8ae8aac97e7392d0" providerId="LiveId" clId="{DEDA0A3C-14DC-47D4-A30F-55A48D18B475}" dt="2024-03-20T21:28:23.289" v="11791" actId="27636"/>
          <ac:spMkLst>
            <pc:docMk/>
            <pc:sldMk cId="1376958288" sldId="261"/>
            <ac:spMk id="3" creationId="{73A8552A-604E-5A48-ABA1-C208C30CC58C}"/>
          </ac:spMkLst>
        </pc:spChg>
        <pc:picChg chg="add mod">
          <ac:chgData name="Aaron Milne" userId="8ae8aac97e7392d0" providerId="LiveId" clId="{DEDA0A3C-14DC-47D4-A30F-55A48D18B475}" dt="2024-03-20T22:18:51.313" v="16264" actId="1076"/>
          <ac:picMkLst>
            <pc:docMk/>
            <pc:sldMk cId="1376958288" sldId="261"/>
            <ac:picMk id="6" creationId="{74697358-9E2B-18D8-211F-F3AC6762D356}"/>
          </ac:picMkLst>
        </pc:picChg>
        <pc:picChg chg="add mod">
          <ac:chgData name="Aaron Milne" userId="8ae8aac97e7392d0" providerId="LiveId" clId="{DEDA0A3C-14DC-47D4-A30F-55A48D18B475}" dt="2024-03-20T22:18:58.200" v="16266" actId="1076"/>
          <ac:picMkLst>
            <pc:docMk/>
            <pc:sldMk cId="1376958288" sldId="261"/>
            <ac:picMk id="8" creationId="{12C19CC7-E046-C58B-2469-0227AE802B32}"/>
          </ac:picMkLst>
        </pc:picChg>
      </pc:sldChg>
      <pc:sldChg chg="addSp modSp new mod modNotesTx">
        <pc:chgData name="Aaron Milne" userId="8ae8aac97e7392d0" providerId="LiveId" clId="{DEDA0A3C-14DC-47D4-A30F-55A48D18B475}" dt="2024-03-20T22:20:34.117" v="16289" actId="1076"/>
        <pc:sldMkLst>
          <pc:docMk/>
          <pc:sldMk cId="715631516" sldId="262"/>
        </pc:sldMkLst>
        <pc:spChg chg="mod">
          <ac:chgData name="Aaron Milne" userId="8ae8aac97e7392d0" providerId="LiveId" clId="{DEDA0A3C-14DC-47D4-A30F-55A48D18B475}" dt="2024-03-20T21:24:09.143" v="11202" actId="20577"/>
          <ac:spMkLst>
            <pc:docMk/>
            <pc:sldMk cId="715631516" sldId="262"/>
            <ac:spMk id="2" creationId="{DDE64CB1-0F5D-8CE3-295F-F70361C464BE}"/>
          </ac:spMkLst>
        </pc:spChg>
        <pc:spChg chg="mod">
          <ac:chgData name="Aaron Milne" userId="8ae8aac97e7392d0" providerId="LiveId" clId="{DEDA0A3C-14DC-47D4-A30F-55A48D18B475}" dt="2024-03-20T22:20:20.800" v="16283" actId="27636"/>
          <ac:spMkLst>
            <pc:docMk/>
            <pc:sldMk cId="715631516" sldId="262"/>
            <ac:spMk id="3" creationId="{DB1F117A-7547-4E2E-FE64-2CD7EA9258B1}"/>
          </ac:spMkLst>
        </pc:spChg>
        <pc:picChg chg="add mod">
          <ac:chgData name="Aaron Milne" userId="8ae8aac97e7392d0" providerId="LiveId" clId="{DEDA0A3C-14DC-47D4-A30F-55A48D18B475}" dt="2024-03-20T22:20:34.117" v="16289" actId="1076"/>
          <ac:picMkLst>
            <pc:docMk/>
            <pc:sldMk cId="715631516" sldId="262"/>
            <ac:picMk id="6" creationId="{2DFACAAD-2C7A-F8D4-B105-F1822AC04DEB}"/>
          </ac:picMkLst>
        </pc:picChg>
        <pc:picChg chg="add mod">
          <ac:chgData name="Aaron Milne" userId="8ae8aac97e7392d0" providerId="LiveId" clId="{DEDA0A3C-14DC-47D4-A30F-55A48D18B475}" dt="2024-03-20T22:20:32.223" v="16288" actId="1076"/>
          <ac:picMkLst>
            <pc:docMk/>
            <pc:sldMk cId="715631516" sldId="262"/>
            <ac:picMk id="8" creationId="{8038326C-90EE-6432-4FC2-DA20DB27C262}"/>
          </ac:picMkLst>
        </pc:picChg>
      </pc:sldChg>
      <pc:sldChg chg="modSp new mod modNotesTx">
        <pc:chgData name="Aaron Milne" userId="8ae8aac97e7392d0" providerId="LiveId" clId="{DEDA0A3C-14DC-47D4-A30F-55A48D18B475}" dt="2024-03-20T22:03:43.479" v="14851" actId="20577"/>
        <pc:sldMkLst>
          <pc:docMk/>
          <pc:sldMk cId="1291865688" sldId="263"/>
        </pc:sldMkLst>
        <pc:spChg chg="mod">
          <ac:chgData name="Aaron Milne" userId="8ae8aac97e7392d0" providerId="LiveId" clId="{DEDA0A3C-14DC-47D4-A30F-55A48D18B475}" dt="2024-03-20T21:51:17.027" v="13438" actId="20577"/>
          <ac:spMkLst>
            <pc:docMk/>
            <pc:sldMk cId="1291865688" sldId="263"/>
            <ac:spMk id="2" creationId="{6F1A667E-40AA-23D3-BBC0-73C031B61490}"/>
          </ac:spMkLst>
        </pc:spChg>
        <pc:spChg chg="mod">
          <ac:chgData name="Aaron Milne" userId="8ae8aac97e7392d0" providerId="LiveId" clId="{DEDA0A3C-14DC-47D4-A30F-55A48D18B475}" dt="2024-03-20T21:53:45.663" v="13806" actId="20577"/>
          <ac:spMkLst>
            <pc:docMk/>
            <pc:sldMk cId="1291865688" sldId="263"/>
            <ac:spMk id="3" creationId="{3325F2F4-46D8-83BF-8AC1-FAA13053DD72}"/>
          </ac:spMkLst>
        </pc:spChg>
      </pc:sldChg>
      <pc:sldChg chg="modSp new mod modNotesTx">
        <pc:chgData name="Aaron Milne" userId="8ae8aac97e7392d0" providerId="LiveId" clId="{DEDA0A3C-14DC-47D4-A30F-55A48D18B475}" dt="2024-03-20T22:14:45.753" v="16237" actId="20577"/>
        <pc:sldMkLst>
          <pc:docMk/>
          <pc:sldMk cId="483283321" sldId="264"/>
        </pc:sldMkLst>
        <pc:spChg chg="mod">
          <ac:chgData name="Aaron Milne" userId="8ae8aac97e7392d0" providerId="LiveId" clId="{DEDA0A3C-14DC-47D4-A30F-55A48D18B475}" dt="2024-03-20T19:13:59.825" v="1781" actId="20577"/>
          <ac:spMkLst>
            <pc:docMk/>
            <pc:sldMk cId="483283321" sldId="264"/>
            <ac:spMk id="2" creationId="{97488F49-3CEE-19EF-18DE-36042E984918}"/>
          </ac:spMkLst>
        </pc:spChg>
        <pc:spChg chg="mod">
          <ac:chgData name="Aaron Milne" userId="8ae8aac97e7392d0" providerId="LiveId" clId="{DEDA0A3C-14DC-47D4-A30F-55A48D18B475}" dt="2024-03-20T19:56:47.968" v="3274" actId="27636"/>
          <ac:spMkLst>
            <pc:docMk/>
            <pc:sldMk cId="483283321" sldId="264"/>
            <ac:spMk id="3" creationId="{F7B4CAE4-B94B-D38A-7911-F30AEE440248}"/>
          </ac:spMkLst>
        </pc:spChg>
      </pc:sldChg>
      <pc:sldChg chg="modSp new mod">
        <pc:chgData name="Aaron Milne" userId="8ae8aac97e7392d0" providerId="LiveId" clId="{DEDA0A3C-14DC-47D4-A30F-55A48D18B475}" dt="2024-03-20T20:21:43.165" v="5475" actId="20577"/>
        <pc:sldMkLst>
          <pc:docMk/>
          <pc:sldMk cId="10389147" sldId="265"/>
        </pc:sldMkLst>
        <pc:spChg chg="mod">
          <ac:chgData name="Aaron Milne" userId="8ae8aac97e7392d0" providerId="LiveId" clId="{DEDA0A3C-14DC-47D4-A30F-55A48D18B475}" dt="2024-03-20T19:14:27.907" v="1802" actId="20577"/>
          <ac:spMkLst>
            <pc:docMk/>
            <pc:sldMk cId="10389147" sldId="265"/>
            <ac:spMk id="2" creationId="{B5C62B58-D06C-F37E-607F-A5A2E910A5DB}"/>
          </ac:spMkLst>
        </pc:spChg>
        <pc:spChg chg="mod">
          <ac:chgData name="Aaron Milne" userId="8ae8aac97e7392d0" providerId="LiveId" clId="{DEDA0A3C-14DC-47D4-A30F-55A48D18B475}" dt="2024-03-20T20:21:39.320" v="5473" actId="20577"/>
          <ac:spMkLst>
            <pc:docMk/>
            <pc:sldMk cId="10389147" sldId="265"/>
            <ac:spMk id="3" creationId="{DF457A83-1E3B-936F-5FE0-88DD92EBF351}"/>
          </ac:spMkLst>
        </pc:spChg>
        <pc:spChg chg="mod">
          <ac:chgData name="Aaron Milne" userId="8ae8aac97e7392d0" providerId="LiveId" clId="{DEDA0A3C-14DC-47D4-A30F-55A48D18B475}" dt="2024-03-20T20:21:43.165" v="5475" actId="20577"/>
          <ac:spMkLst>
            <pc:docMk/>
            <pc:sldMk cId="10389147" sldId="265"/>
            <ac:spMk id="5" creationId="{49253384-D238-7D96-056B-507B0D5E4CDA}"/>
          </ac:spMkLst>
        </pc:spChg>
      </pc:sldChg>
      <pc:sldChg chg="addSp delSp modSp new mod">
        <pc:chgData name="Aaron Milne" userId="8ae8aac97e7392d0" providerId="LiveId" clId="{DEDA0A3C-14DC-47D4-A30F-55A48D18B475}" dt="2024-03-20T22:26:02.929" v="16517" actId="1076"/>
        <pc:sldMkLst>
          <pc:docMk/>
          <pc:sldMk cId="3794539519" sldId="266"/>
        </pc:sldMkLst>
        <pc:spChg chg="del">
          <ac:chgData name="Aaron Milne" userId="8ae8aac97e7392d0" providerId="LiveId" clId="{DEDA0A3C-14DC-47D4-A30F-55A48D18B475}" dt="2024-03-20T22:23:33.593" v="16305" actId="478"/>
          <ac:spMkLst>
            <pc:docMk/>
            <pc:sldMk cId="3794539519" sldId="266"/>
            <ac:spMk id="2" creationId="{4777B521-AB85-7721-B3AC-19EED412160D}"/>
          </ac:spMkLst>
        </pc:spChg>
        <pc:spChg chg="del">
          <ac:chgData name="Aaron Milne" userId="8ae8aac97e7392d0" providerId="LiveId" clId="{DEDA0A3C-14DC-47D4-A30F-55A48D18B475}" dt="2024-03-20T22:23:14.011" v="16300" actId="22"/>
          <ac:spMkLst>
            <pc:docMk/>
            <pc:sldMk cId="3794539519" sldId="266"/>
            <ac:spMk id="3" creationId="{E0133EBC-10F1-2A61-1BB3-ACD293656B74}"/>
          </ac:spMkLst>
        </pc:spChg>
        <pc:graphicFrameChg chg="add del mod">
          <ac:chgData name="Aaron Milne" userId="8ae8aac97e7392d0" providerId="LiveId" clId="{DEDA0A3C-14DC-47D4-A30F-55A48D18B475}" dt="2024-03-20T22:21:44.927" v="16292" actId="478"/>
          <ac:graphicFrameMkLst>
            <pc:docMk/>
            <pc:sldMk cId="3794539519" sldId="266"/>
            <ac:graphicFrameMk id="4" creationId="{F939EE0E-F211-E9DD-9A28-ADB42A746266}"/>
          </ac:graphicFrameMkLst>
        </pc:graphicFrameChg>
        <pc:picChg chg="add mod">
          <ac:chgData name="Aaron Milne" userId="8ae8aac97e7392d0" providerId="LiveId" clId="{DEDA0A3C-14DC-47D4-A30F-55A48D18B475}" dt="2024-03-20T22:25:51.075" v="16512" actId="1036"/>
          <ac:picMkLst>
            <pc:docMk/>
            <pc:sldMk cId="3794539519" sldId="266"/>
            <ac:picMk id="6" creationId="{85B6F7B5-9F5E-ABA5-33CE-9A892420524B}"/>
          </ac:picMkLst>
        </pc:picChg>
        <pc:picChg chg="add mod">
          <ac:chgData name="Aaron Milne" userId="8ae8aac97e7392d0" providerId="LiveId" clId="{DEDA0A3C-14DC-47D4-A30F-55A48D18B475}" dt="2024-03-20T22:25:51.075" v="16512" actId="1036"/>
          <ac:picMkLst>
            <pc:docMk/>
            <pc:sldMk cId="3794539519" sldId="266"/>
            <ac:picMk id="8" creationId="{51DA4619-EE6E-77DC-9B6E-B1CE869ADD8F}"/>
          </ac:picMkLst>
        </pc:picChg>
        <pc:picChg chg="add mod ord">
          <ac:chgData name="Aaron Milne" userId="8ae8aac97e7392d0" providerId="LiveId" clId="{DEDA0A3C-14DC-47D4-A30F-55A48D18B475}" dt="2024-03-20T22:25:51.075" v="16512" actId="1036"/>
          <ac:picMkLst>
            <pc:docMk/>
            <pc:sldMk cId="3794539519" sldId="266"/>
            <ac:picMk id="10" creationId="{D55AFADF-29FD-5536-6510-89A6C0B24311}"/>
          </ac:picMkLst>
        </pc:picChg>
        <pc:picChg chg="add mod">
          <ac:chgData name="Aaron Milne" userId="8ae8aac97e7392d0" providerId="LiveId" clId="{DEDA0A3C-14DC-47D4-A30F-55A48D18B475}" dt="2024-03-20T22:25:51.075" v="16512" actId="1036"/>
          <ac:picMkLst>
            <pc:docMk/>
            <pc:sldMk cId="3794539519" sldId="266"/>
            <ac:picMk id="12" creationId="{F4857EDD-AC20-4AD8-850F-B46AAC75A951}"/>
          </ac:picMkLst>
        </pc:picChg>
        <pc:picChg chg="add mod">
          <ac:chgData name="Aaron Milne" userId="8ae8aac97e7392d0" providerId="LiveId" clId="{DEDA0A3C-14DC-47D4-A30F-55A48D18B475}" dt="2024-03-20T22:26:02.929" v="16517" actId="1076"/>
          <ac:picMkLst>
            <pc:docMk/>
            <pc:sldMk cId="3794539519" sldId="266"/>
            <ac:picMk id="14" creationId="{5C9E31CE-6EE6-71D3-B956-DDB26610889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DEEBB-8103-4905-BFA7-1AABD791E139}" type="datetime1">
              <a:rPr lang="en-GB" smtClean="0"/>
              <a:t>20/03/2024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9FB856-3FCA-4EC2-AB16-994754ED6FD3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18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Novel extension to tactile interaction that utilises a small electrical current to stimulate mechanoreceptors in the skin, triggering perceptions of itchiness and touch.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This renders it a plausible feedback modality.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Significant as visual feedback methods are not always appropriate, such as when working.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Alternatives to visual feedback include other tactile methods, vibrotactile being chief among them.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Electrotactile feedback offers advantages over this as tactors are thin and flexible.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Furthermore, electrotactile signals are more energy efficient than vibrotactile motors, providing an environmental benefit.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Objectives of this research were to explore the range of electrotactile parameter values that users deem suitable when interacting with various widgets.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We would look for clusters in the responses based on widget type.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Then we would attempt to look to quantise the results into a selection of discrete presets that users find suitable across the board.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As a secondary objective, we looked to further understand user opinions of electrotactile feedback.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745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Pulse-width indicates the duration which each pulse lasts</a:t>
            </a:r>
          </a:p>
          <a:p>
            <a:pPr marL="171450" indent="-171450">
              <a:buFontTx/>
              <a:buChar char="-"/>
            </a:pPr>
            <a:r>
              <a:rPr lang="en-GB" dirty="0"/>
              <a:t>Frequency determines how many pulses occur in a single second</a:t>
            </a:r>
          </a:p>
          <a:p>
            <a:pPr marL="171450" indent="-171450">
              <a:buFontTx/>
              <a:buChar char="-"/>
            </a:pPr>
            <a:r>
              <a:rPr lang="en-GB" dirty="0"/>
              <a:t>Amplitude is a measure of how much electrical current, or energy each cue carries.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amplitude and pulse-width parameters combined represent the intensity of a cue whereas</a:t>
            </a:r>
          </a:p>
          <a:p>
            <a:pPr marL="171450" indent="-171450">
              <a:buFontTx/>
              <a:buChar char="-"/>
            </a:pPr>
            <a:r>
              <a:rPr lang="en-GB" dirty="0"/>
              <a:t>Frequency has been shown to correlate to electrotactile roughness.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Extends on prior work by Yousef Alotaibi on how signal intensity and roughness affect the emotions of </a:t>
            </a:r>
            <a:r>
              <a:rPr lang="en-US" dirty="0"/>
              <a:t>urgency, annoyance, valence and arousal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331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Performed three user evaluations to gain insight into electrotactile design</a:t>
            </a:r>
          </a:p>
          <a:p>
            <a:pPr marL="171450" indent="-171450">
              <a:buFontTx/>
              <a:buChar char="-"/>
            </a:pPr>
            <a:r>
              <a:rPr lang="en-GB" dirty="0"/>
              <a:t>First users had to tune the electrotactile parameters freely from a continuous range until they perceived an appropriate cue based on the widget in which they were interacting.</a:t>
            </a:r>
          </a:p>
          <a:p>
            <a:pPr marL="171450" indent="-171450">
              <a:buFontTx/>
              <a:buChar char="-"/>
            </a:pPr>
            <a:r>
              <a:rPr lang="en-GB" dirty="0"/>
              <a:t>Secondly, five discrete presets were deterministically chosen from the results and then a new set of users had to choose their favourite from these.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Finally, we asked participants to complete number and phrase entry tasks. They were timed as they completed these and their keystrokes were recorded to compute an accuracy metric.</a:t>
            </a:r>
          </a:p>
          <a:p>
            <a:pPr marL="171450" indent="-171450">
              <a:buFontTx/>
              <a:buChar char="-"/>
            </a:pPr>
            <a:r>
              <a:rPr lang="en-GB" dirty="0"/>
              <a:t>Participants of all studies were given questionnaires to complete at the end of the experiment, however, the final questionnaire was the most extensive.</a:t>
            </a:r>
          </a:p>
          <a:p>
            <a:pPr marL="171450" indent="-171450">
              <a:buFontTx/>
              <a:buChar char="-"/>
            </a:pPr>
            <a:r>
              <a:rPr lang="en-GB" dirty="0"/>
              <a:t>It was aimed to gather the most relevant opinions as users of this stage were performing more realistic tasks.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334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 used the </a:t>
            </a:r>
            <a:r>
              <a:rPr lang="en-GB" dirty="0" err="1"/>
              <a:t>motionstim</a:t>
            </a:r>
            <a:r>
              <a:rPr lang="en-GB" dirty="0"/>
              <a:t> FES device which was pre-modified to work with driver code obtained from Alotaibi </a:t>
            </a:r>
            <a:r>
              <a:rPr lang="en-GB" i="1" dirty="0"/>
              <a:t>Yousef’s </a:t>
            </a:r>
            <a:r>
              <a:rPr lang="en-GB" i="0" dirty="0"/>
              <a:t>former research.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driver code was modified to work with the custom widget application we developed during this research.</a:t>
            </a:r>
          </a:p>
          <a:p>
            <a:pPr marL="171450" indent="-171450">
              <a:buFontTx/>
              <a:buChar char="-"/>
            </a:pPr>
            <a:r>
              <a:rPr lang="en-GB" dirty="0"/>
              <a:t>A demo of this code is provided at the end of this presentation.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A USB mouse was also used by participants to interact with clickable widgets.</a:t>
            </a:r>
          </a:p>
          <a:p>
            <a:pPr marL="171450" indent="-171450">
              <a:buFontTx/>
              <a:buChar char="-"/>
            </a:pPr>
            <a:r>
              <a:rPr lang="en-GB" dirty="0"/>
              <a:t>Axion self-adhesive electrodes were attached to participants’ hands as shown and provided the contact point for the electrotactile cue.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876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Four widget types were presented to users button, radio, multi, text and users were instructed to interact with these.</a:t>
            </a:r>
          </a:p>
          <a:p>
            <a:pPr marL="171450" indent="-171450">
              <a:buFontTx/>
              <a:buChar char="-"/>
            </a:pPr>
            <a:r>
              <a:rPr lang="en-GB" dirty="0"/>
              <a:t>Doing so provided electrotactile feedback cues with the settings as indicated by the value of the dials.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They were to turn the dials until the signal they experienced felt appropriate for the widget they were interacting with.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 single cluster appeared in the results within which approx. 69% of the average points for each widget lay.</a:t>
            </a:r>
          </a:p>
          <a:p>
            <a:pPr marL="171450" indent="-171450">
              <a:buFontTx/>
              <a:buChar char="-"/>
            </a:pPr>
            <a:r>
              <a:rPr lang="en-GB" dirty="0"/>
              <a:t>No evidence was obtained to prove that widget type had any correlation with electrotactile signal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693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 deterministically selected five discrete presets, of increasing strength, from the results of the prior evaluation.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same widgets as before were shown to subjects to interact with, this time they had to try all five presets before deciding on a favourite.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results indicate that the median </a:t>
            </a:r>
            <a:r>
              <a:rPr lang="en-GB" dirty="0" err="1"/>
              <a:t>strengthed</a:t>
            </a:r>
            <a:r>
              <a:rPr lang="en-GB" dirty="0"/>
              <a:t> preset, preset 3 – which lay roughly central in the optimal cluster we obtained before – performed best for all widget types</a:t>
            </a:r>
          </a:p>
          <a:p>
            <a:pPr marL="171450" indent="-171450">
              <a:buFontTx/>
              <a:buChar char="-"/>
            </a:pPr>
            <a:r>
              <a:rPr lang="en-GB" dirty="0"/>
              <a:t>It was selected 55% of the time for text input widgets.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Presets 2 and 4 were popular choices among those who found the median slightly too strong or weak. These were chosen up to 1/3 of times and 16.7% of times respectively (widget dependant).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These 3 presets combined form three inclusive options for tactile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002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Users first entered six-digit numbers into the app by using the mouse to click the keypad shown on the user interface.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They then had to use the keyboard to type random phrases into the text entry widget shown on the screen.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Each task was completed 10 ten times without non-visual feedback and then 10 times with electrotactile feedback, at the strength of the best performing preset - for button and text widgets - from evaluation 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Keystrokes and time taken to complete tasks were recorded.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Our results show an average increase in efficiency by 8.94% during the number entry task and 6.23% for the phrase entry with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negligible change in accuracy for the former and a slight increase of 4.16% for the phrase entry.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884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To conclude, we found a cluster of values where 69% of averaged points lay,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preset lying close to the centre of this cluster that performed well in practice, with it being the most opted-for preset across all four widget types.</a:t>
            </a:r>
          </a:p>
          <a:p>
            <a:pPr marL="171450" indent="-171450">
              <a:buFontTx/>
              <a:buChar char="-"/>
            </a:pPr>
            <a:r>
              <a:rPr lang="en-GB" dirty="0"/>
              <a:t>Two additional presets that also proved popular, thus, forming three foundational presets for electrotactile signals that are inclusive.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We also noted the need for further fine-tuning and refinement, as well as some amount of customisation being required in future designs.</a:t>
            </a:r>
          </a:p>
          <a:p>
            <a:pPr marL="171450" indent="-171450">
              <a:buFontTx/>
              <a:buChar char="-"/>
            </a:pPr>
            <a:r>
              <a:rPr lang="en-GB" dirty="0"/>
              <a:t>Despite this we did notice an improvement in sentiment based on questionnaires collected.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89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9A6065-5E4F-4300-9D6C-C2C56B44B0CF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9ABCB-B213-48A2-AE44-D574A85F055F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C2B27-CDC4-4488-B4F8-08B7920E8965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77E428-61DC-401C-9C5A-7D8110D5B815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E4A326-1B2F-4DFD-B6CF-B7D121B9D37C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4C2D23-B5DD-433B-AF9B-C46AEEBA1205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ADDC3-2727-4063-BB81-E3F3203602F5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772DB9-C9B8-44AB-B475-8FBE6654A9DF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15E44-3F42-42C6-ABAA-208DD0AA14FA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677632-CA4B-4713-9C71-8235A90B37CA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BE58C63-4303-4FBA-9190-6BCFBC223E4B}" type="datetime1">
              <a:rPr lang="en-GB" noProof="0" smtClean="0"/>
              <a:t>20/03/2024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4000" dirty="0"/>
              <a:t>Insights into Electrotactile Feedback: Parameters and User</a:t>
            </a:r>
            <a:br>
              <a:rPr lang="en-US" sz="4000" dirty="0"/>
            </a:br>
            <a:r>
              <a:rPr lang="en-US" sz="4000" dirty="0"/>
              <a:t>Preferences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COMPSCI5082P (40 Credits)</a:t>
            </a:r>
          </a:p>
          <a:p>
            <a:pPr rtl="0"/>
            <a:r>
              <a:rPr lang="en-GB" dirty="0"/>
              <a:t>Aaron Milne (2466574M)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8F49-3CEE-19EF-18DE-36042E98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CAE4-B94B-D38A-7911-F30AEE44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Cluster was obtained where 69% of average responses lay.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pulse-width: 60μs-130μs, frequency: 30PPS-65PPS and amplitude: 9mA-15mA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Preset </a:t>
            </a:r>
            <a:r>
              <a:rPr lang="en-GB" dirty="0">
                <a:latin typeface="Arial" panose="020B0604020202020204" pitchFamily="34" charset="0"/>
              </a:rPr>
              <a:t>3 was the most popular, being selected up to 55% of the time during evaluation two.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Presets 2 and 4 were chosen with the second and third most frequency – forming three appropriate preset options.</a:t>
            </a:r>
          </a:p>
          <a:p>
            <a:r>
              <a:rPr lang="en-US" dirty="0">
                <a:latin typeface="Arial" panose="020B0604020202020204" pitchFamily="34" charset="0"/>
              </a:rPr>
              <a:t>Additional fine-tuning and refinement required.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Despite this sentiment in responses improved in evaluation three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Some level of customization will be required in future designs.</a:t>
            </a:r>
          </a:p>
        </p:txBody>
      </p:sp>
    </p:spTree>
    <p:extLst>
      <p:ext uri="{BB962C8B-B14F-4D97-AF65-F5344CB8AC3E}">
        <p14:creationId xmlns:p14="http://schemas.microsoft.com/office/powerpoint/2010/main" val="48328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2B58-D06C-F37E-607F-A5A2E910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Code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57A83-1E3B-936F-5FE0-88DD92EB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run the code straight from GitHub.</a:t>
            </a:r>
            <a:r>
              <a:rPr lang="en-GB" baseline="70000" dirty="0"/>
              <a:t>2</a:t>
            </a:r>
          </a:p>
          <a:p>
            <a:r>
              <a:rPr lang="en-GB" dirty="0"/>
              <a:t>Interaction with the app.</a:t>
            </a:r>
          </a:p>
          <a:p>
            <a:r>
              <a:rPr lang="en-GB" dirty="0"/>
              <a:t>Result files being saved.</a:t>
            </a:r>
          </a:p>
          <a:p>
            <a:r>
              <a:rPr lang="en-GB" dirty="0"/>
              <a:t>Changing modes.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53384-D238-7D96-056B-507B0D5E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2</a:t>
            </a:r>
            <a:r>
              <a:rPr lang="en-GB" noProof="0" dirty="0"/>
              <a:t>. https://github.com/AaronMilne19/electrotactile-feedback/tree/main</a:t>
            </a:r>
          </a:p>
        </p:txBody>
      </p:sp>
    </p:spTree>
    <p:extLst>
      <p:ext uri="{BB962C8B-B14F-4D97-AF65-F5344CB8AC3E}">
        <p14:creationId xmlns:p14="http://schemas.microsoft.com/office/powerpoint/2010/main" val="1038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44527-1F0B-1926-2606-3DC12957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997C-A9B0-1C9C-61B5-2DDCF3F1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electrotactile feedback?</a:t>
            </a:r>
          </a:p>
          <a:p>
            <a:r>
              <a:rPr lang="en-GB" dirty="0"/>
              <a:t>Why is it significant </a:t>
            </a:r>
          </a:p>
          <a:p>
            <a:pPr lvl="1"/>
            <a:r>
              <a:rPr lang="en-GB" dirty="0"/>
              <a:t>Visual feedback is not always appropriate.</a:t>
            </a:r>
          </a:p>
          <a:p>
            <a:pPr lvl="1"/>
            <a:r>
              <a:rPr lang="en-GB" dirty="0"/>
              <a:t>Benefits over other tactile modalities.</a:t>
            </a:r>
          </a:p>
          <a:p>
            <a:r>
              <a:rPr lang="en-GB" dirty="0"/>
              <a:t>Main objectives of the research.</a:t>
            </a:r>
          </a:p>
          <a:p>
            <a:pPr lvl="1"/>
            <a:r>
              <a:rPr lang="en-GB" dirty="0"/>
              <a:t>Explore which electrotactile settings users find comfortable and appropriate.</a:t>
            </a:r>
          </a:p>
          <a:p>
            <a:pPr lvl="1"/>
            <a:r>
              <a:rPr lang="en-GB" dirty="0"/>
              <a:t>Define comfortable preset(s) which works in most cases</a:t>
            </a:r>
          </a:p>
          <a:p>
            <a:pPr lvl="1"/>
            <a:r>
              <a:rPr lang="en-GB" dirty="0"/>
              <a:t>Further understand user opinions of the topic</a:t>
            </a:r>
          </a:p>
        </p:txBody>
      </p:sp>
    </p:spTree>
    <p:extLst>
      <p:ext uri="{BB962C8B-B14F-4D97-AF65-F5344CB8AC3E}">
        <p14:creationId xmlns:p14="http://schemas.microsoft.com/office/powerpoint/2010/main" val="143136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F04E-34DB-3DEF-F8E7-341C2FE5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3C38-B90A-3161-2F6D-34EAC2B3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5868142" cy="4267200"/>
          </a:xfrm>
        </p:spPr>
        <p:txBody>
          <a:bodyPr>
            <a:normAutofit/>
          </a:bodyPr>
          <a:lstStyle/>
          <a:p>
            <a:r>
              <a:rPr lang="en-GB" dirty="0"/>
              <a:t>What are the electrotactile signal settings under investigation?</a:t>
            </a:r>
          </a:p>
          <a:p>
            <a:pPr lvl="1"/>
            <a:r>
              <a:rPr lang="en-GB" dirty="0"/>
              <a:t>Pulse-width (microseconds)</a:t>
            </a:r>
          </a:p>
          <a:p>
            <a:pPr lvl="1"/>
            <a:r>
              <a:rPr lang="en-GB" dirty="0"/>
              <a:t>Frequency (Pulses per Second)</a:t>
            </a:r>
          </a:p>
          <a:p>
            <a:pPr lvl="1"/>
            <a:r>
              <a:rPr lang="en-GB" dirty="0"/>
              <a:t>Amplitude (milliamps)</a:t>
            </a:r>
          </a:p>
          <a:p>
            <a:r>
              <a:rPr lang="en-GB" dirty="0"/>
              <a:t>Electrotactile intensity and roughness.</a:t>
            </a:r>
          </a:p>
          <a:p>
            <a:r>
              <a:rPr lang="en-GB" dirty="0"/>
              <a:t>Extending on prior work by Alotaibi </a:t>
            </a:r>
            <a:r>
              <a:rPr lang="en-GB" i="1" dirty="0"/>
              <a:t>et al</a:t>
            </a:r>
            <a:r>
              <a:rPr lang="en-GB" baseline="70000" dirty="0"/>
              <a:t>1</a:t>
            </a:r>
            <a:r>
              <a:rPr lang="en-GB" dirty="0"/>
              <a:t> </a:t>
            </a:r>
          </a:p>
          <a:p>
            <a:pPr lvl="1"/>
            <a:r>
              <a:rPr lang="en-US" dirty="0"/>
              <a:t>They found both </a:t>
            </a:r>
            <a:r>
              <a:rPr lang="en-GB" dirty="0"/>
              <a:t>intensity and roughness</a:t>
            </a:r>
            <a:r>
              <a:rPr lang="en-US" dirty="0"/>
              <a:t> affect emotions.</a:t>
            </a:r>
          </a:p>
          <a:p>
            <a:pPr lvl="1"/>
            <a:r>
              <a:rPr lang="en-US" dirty="0"/>
              <a:t>Increasing these leads to an increase of all except valence, which decreases.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2BBB4-0034-6A9B-3856-A05106F9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1</a:t>
            </a:r>
            <a:r>
              <a:rPr lang="en-GB" noProof="0" dirty="0"/>
              <a:t>. https://doi.org/10.1145/3491102.3501863</a:t>
            </a:r>
          </a:p>
        </p:txBody>
      </p:sp>
      <p:pic>
        <p:nvPicPr>
          <p:cNvPr id="7" name="Picture 6" descr="A diagram of a refresh period&#10;&#10;Description automatically generated">
            <a:extLst>
              <a:ext uri="{FF2B5EF4-FFF2-40B4-BE49-F238E27FC236}">
                <a16:creationId xmlns:a16="http://schemas.microsoft.com/office/drawing/2014/main" id="{700C525D-F065-7DEC-3F0D-CB896092D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060848"/>
            <a:ext cx="4387950" cy="15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5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23EB-754E-80CE-7966-5B4AF19A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DF6F-03E8-0B71-9643-8D806A3E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1:</a:t>
            </a:r>
          </a:p>
          <a:p>
            <a:pPr lvl="1"/>
            <a:r>
              <a:rPr lang="en-GB" dirty="0"/>
              <a:t>Users choose appropriate signal settings from a continuous range.</a:t>
            </a:r>
          </a:p>
          <a:p>
            <a:r>
              <a:rPr lang="en-GB" dirty="0"/>
              <a:t>Evaluation 2:</a:t>
            </a:r>
          </a:p>
          <a:p>
            <a:pPr lvl="1"/>
            <a:r>
              <a:rPr lang="en-GB" dirty="0"/>
              <a:t>Five discrete presets were conceived based on the previous results.</a:t>
            </a:r>
          </a:p>
          <a:p>
            <a:pPr lvl="1"/>
            <a:r>
              <a:rPr lang="en-GB" dirty="0"/>
              <a:t>Participants choose their favourite from these</a:t>
            </a:r>
          </a:p>
          <a:p>
            <a:r>
              <a:rPr lang="en-GB" dirty="0"/>
              <a:t>Evaluation 3:</a:t>
            </a:r>
          </a:p>
          <a:p>
            <a:pPr lvl="1"/>
            <a:r>
              <a:rPr lang="en-GB" dirty="0"/>
              <a:t>Participants completed number and phrase entry tasks.</a:t>
            </a:r>
          </a:p>
          <a:p>
            <a:pPr lvl="1"/>
            <a:r>
              <a:rPr lang="en-GB" dirty="0"/>
              <a:t>Times and accuracy was recorded</a:t>
            </a:r>
          </a:p>
          <a:p>
            <a:pPr lvl="1"/>
            <a:r>
              <a:rPr lang="en-GB" dirty="0"/>
              <a:t> An extensive questionnaire was presented here to gather qualitative findings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9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017A-5357-2AF3-C0DD-0C3F5D48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Equipment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17E01-EF4D-64F2-65BD-5061D197E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MOTIONSTIM 8 Functional electrical stimulator (FES) device.</a:t>
            </a:r>
          </a:p>
          <a:p>
            <a:r>
              <a:rPr lang="en-GB" dirty="0"/>
              <a:t>Laptop to run the application code.</a:t>
            </a:r>
          </a:p>
          <a:p>
            <a:r>
              <a:rPr lang="en-GB" dirty="0"/>
              <a:t>USB mouse to interact with the widgets.</a:t>
            </a:r>
          </a:p>
          <a:p>
            <a:r>
              <a:rPr lang="en-GB" dirty="0"/>
              <a:t>Self-adhesive electrodes.</a:t>
            </a:r>
          </a:p>
          <a:p>
            <a:pPr lvl="1"/>
            <a:r>
              <a:rPr lang="en-GB" dirty="0"/>
              <a:t>These were attached to participants’ hands as shown.</a:t>
            </a:r>
          </a:p>
        </p:txBody>
      </p:sp>
      <p:pic>
        <p:nvPicPr>
          <p:cNvPr id="6" name="Picture 5" descr="A computer with wires and a timer&#10;&#10;Description automatically generated">
            <a:extLst>
              <a:ext uri="{FF2B5EF4-FFF2-40B4-BE49-F238E27FC236}">
                <a16:creationId xmlns:a16="http://schemas.microsoft.com/office/drawing/2014/main" id="{502A11E5-CCC0-279C-6596-514451AD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22604" y="3645024"/>
            <a:ext cx="3764158" cy="2823119"/>
          </a:xfrm>
          <a:prstGeom prst="rect">
            <a:avLst/>
          </a:prstGeom>
        </p:spPr>
      </p:pic>
      <p:pic>
        <p:nvPicPr>
          <p:cNvPr id="8" name="Picture 7" descr="A person's hand with electrodes on their palm&#10;&#10;Description automatically generated">
            <a:extLst>
              <a:ext uri="{FF2B5EF4-FFF2-40B4-BE49-F238E27FC236}">
                <a16:creationId xmlns:a16="http://schemas.microsoft.com/office/drawing/2014/main" id="{BCAFD61F-D797-F986-14BE-3E1BDD496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67563" y="1905000"/>
            <a:ext cx="2197696" cy="16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A7B6-E7B6-6233-EEA0-E291BC94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1 – Continuous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552A-604E-5A48-ABA1-C208C30CC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6012158" cy="440432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Four widget types were shown to users.</a:t>
            </a:r>
          </a:p>
          <a:p>
            <a:pPr lvl="1"/>
            <a:r>
              <a:rPr lang="en-GB" dirty="0"/>
              <a:t>Button</a:t>
            </a:r>
          </a:p>
          <a:p>
            <a:pPr lvl="1"/>
            <a:r>
              <a:rPr lang="en-GB" dirty="0"/>
              <a:t>Radio</a:t>
            </a:r>
          </a:p>
          <a:p>
            <a:pPr lvl="1"/>
            <a:r>
              <a:rPr lang="en-GB" dirty="0"/>
              <a:t>Multi-select</a:t>
            </a:r>
          </a:p>
          <a:p>
            <a:pPr lvl="1"/>
            <a:r>
              <a:rPr lang="en-GB" dirty="0"/>
              <a:t>Text input</a:t>
            </a:r>
          </a:p>
          <a:p>
            <a:r>
              <a:rPr lang="en-GB" dirty="0"/>
              <a:t>Dials shown on the GUI allowed users to tune individual settings to an appropriate level.</a:t>
            </a:r>
          </a:p>
          <a:p>
            <a:r>
              <a:rPr lang="en-GB" dirty="0"/>
              <a:t>A cluster appeared in the results indicating an optimum range of values for each setting.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pulse-width: 60μs-130μs, frequency: 30PPS-65PPS and amplitude: 9mA-15mA</a:t>
            </a:r>
            <a:endParaRPr lang="en-GB" dirty="0"/>
          </a:p>
          <a:p>
            <a:r>
              <a:rPr lang="en-GB" dirty="0"/>
              <a:t>No evidence of clusters based on widget type.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697358-9E2B-18D8-211F-F3AC6762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1772816"/>
            <a:ext cx="2608956" cy="1872208"/>
          </a:xfrm>
          <a:prstGeom prst="rect">
            <a:avLst/>
          </a:prstGeom>
        </p:spPr>
      </p:pic>
      <p:pic>
        <p:nvPicPr>
          <p:cNvPr id="8" name="Picture 7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12C19CC7-E046-C58B-2469-0227AE802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3787586"/>
            <a:ext cx="2709621" cy="27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4CB1-0F5D-8CE3-295F-F70361C4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2 – Discrete Presets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117A-7547-4E2E-FE64-2CD7EA925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5436094" cy="4267200"/>
          </a:xfrm>
        </p:spPr>
        <p:txBody>
          <a:bodyPr>
            <a:normAutofit fontScale="92500"/>
          </a:bodyPr>
          <a:lstStyle/>
          <a:p>
            <a:r>
              <a:rPr lang="en-GB" dirty="0"/>
              <a:t>Five discrete presets conceived for each widget.</a:t>
            </a:r>
          </a:p>
          <a:p>
            <a:r>
              <a:rPr lang="en-GB" dirty="0"/>
              <a:t> The same widget types were shown to users as before.</a:t>
            </a:r>
          </a:p>
          <a:p>
            <a:r>
              <a:rPr lang="en-GB" dirty="0"/>
              <a:t>Users were to choose their favourite from the five presets across each widget.</a:t>
            </a:r>
          </a:p>
          <a:p>
            <a:r>
              <a:rPr lang="en-GB" dirty="0"/>
              <a:t>Results prove that the median strength preset (3) was the most popular, being selected up to 55% of the time.</a:t>
            </a:r>
          </a:p>
          <a:p>
            <a:r>
              <a:rPr lang="en-GB" dirty="0"/>
              <a:t> Presets 2 and 4 were also popular choices.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FACAAD-2C7A-F8D4-B105-F1822AC04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67" y="1700808"/>
            <a:ext cx="3058024" cy="1944217"/>
          </a:xfrm>
          <a:prstGeom prst="rect">
            <a:avLst/>
          </a:prstGeom>
        </p:spPr>
      </p:pic>
      <p:pic>
        <p:nvPicPr>
          <p:cNvPr id="8" name="Picture 7" descr="A group of blue bars&#10;&#10;Description automatically generated">
            <a:extLst>
              <a:ext uri="{FF2B5EF4-FFF2-40B4-BE49-F238E27FC236}">
                <a16:creationId xmlns:a16="http://schemas.microsoft.com/office/drawing/2014/main" id="{8038326C-90EE-6432-4FC2-DA20DB27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3841567"/>
            <a:ext cx="3946878" cy="26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3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667E-40AA-23D3-BBC0-73C031B6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3 – Phrase and Number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F2F4-46D8-83BF-8AC1-FAA13053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Users performed a number entry task by clicking numbers on a keypad on the GUI.</a:t>
            </a:r>
          </a:p>
          <a:p>
            <a:r>
              <a:rPr lang="en-GB" dirty="0"/>
              <a:t>They then had to enter randomly selected phrases into text entry widgets.</a:t>
            </a:r>
          </a:p>
          <a:p>
            <a:r>
              <a:rPr lang="en-GB" dirty="0"/>
              <a:t>Each task was completed with and without electrotactile feedback.</a:t>
            </a:r>
          </a:p>
          <a:p>
            <a:r>
              <a:rPr lang="en-GB" dirty="0"/>
              <a:t>Times and keystrokes were recorded.</a:t>
            </a:r>
          </a:p>
          <a:p>
            <a:r>
              <a:rPr lang="en-GB" dirty="0"/>
              <a:t>Results show an increase in efficiency and minimal change to accuracy during these tasks.</a:t>
            </a:r>
          </a:p>
          <a:p>
            <a:r>
              <a:rPr lang="en-GB" dirty="0"/>
              <a:t>Qualitative analysis showed that sentiment improved during this evaluation – since a refined setting was used.</a:t>
            </a:r>
          </a:p>
        </p:txBody>
      </p:sp>
    </p:spTree>
    <p:extLst>
      <p:ext uri="{BB962C8B-B14F-4D97-AF65-F5344CB8AC3E}">
        <p14:creationId xmlns:p14="http://schemas.microsoft.com/office/powerpoint/2010/main" val="12918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5AFADF-29FD-5536-6510-89A6C0B2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775" y="4338806"/>
            <a:ext cx="3346544" cy="201637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6F7B5-9F5E-ABA5-33CE-9A892420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75" y="2272840"/>
            <a:ext cx="3346544" cy="208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DA4619-EE6E-77DC-9B6E-B1CE869A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24" y="2272840"/>
            <a:ext cx="3619909" cy="2081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857EDD-AC20-4AD8-850F-B46AAC75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319" y="4338807"/>
            <a:ext cx="3626343" cy="201637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C9E31CE-6EE6-71D3-B956-DDB266108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489134"/>
            <a:ext cx="475252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5059_TF02804846.potx" id="{5FC608FB-EB47-41F6-B4AB-C331438455D3}" vid="{8D8D95A3-2BEA-4434-A677-D4343B8F79BF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1574</Words>
  <Application>Microsoft Office PowerPoint</Application>
  <PresentationFormat>Custom</PresentationFormat>
  <Paragraphs>141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Corbel</vt:lpstr>
      <vt:lpstr>Chalkboard 16x9</vt:lpstr>
      <vt:lpstr>Insights into Electrotactile Feedback: Parameters and User Preferences</vt:lpstr>
      <vt:lpstr>Introduction</vt:lpstr>
      <vt:lpstr>Background</vt:lpstr>
      <vt:lpstr>What we Achieved</vt:lpstr>
      <vt:lpstr>Equipment used</vt:lpstr>
      <vt:lpstr>Evaluation 1 – Continuous Parameters</vt:lpstr>
      <vt:lpstr>Evaluation 2 – Discrete Presets</vt:lpstr>
      <vt:lpstr>Evaluation 3 – Phrase and Number Entry</vt:lpstr>
      <vt:lpstr>PowerPoint Presentation</vt:lpstr>
      <vt:lpstr>Conclusions</vt:lpstr>
      <vt:lpstr>Live Code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Electrotactile Feedback: Parameters and User Preferences</dc:title>
  <dc:creator>Aaron Milne</dc:creator>
  <cp:lastModifiedBy>Aaron Milne</cp:lastModifiedBy>
  <cp:revision>1</cp:revision>
  <dcterms:created xsi:type="dcterms:W3CDTF">2024-03-20T18:08:46Z</dcterms:created>
  <dcterms:modified xsi:type="dcterms:W3CDTF">2024-03-20T22:26:07Z</dcterms:modified>
</cp:coreProperties>
</file>